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93" r:id="rId3"/>
    <p:sldId id="257" r:id="rId4"/>
    <p:sldId id="268" r:id="rId5"/>
    <p:sldId id="282" r:id="rId6"/>
    <p:sldId id="265" r:id="rId7"/>
    <p:sldId id="291" r:id="rId8"/>
    <p:sldId id="272" r:id="rId9"/>
    <p:sldId id="270" r:id="rId10"/>
    <p:sldId id="285" r:id="rId11"/>
    <p:sldId id="286" r:id="rId12"/>
    <p:sldId id="275" r:id="rId13"/>
    <p:sldId id="287" r:id="rId14"/>
    <p:sldId id="274" r:id="rId15"/>
    <p:sldId id="269" r:id="rId16"/>
    <p:sldId id="283" r:id="rId17"/>
    <p:sldId id="259" r:id="rId18"/>
    <p:sldId id="288" r:id="rId19"/>
    <p:sldId id="266" r:id="rId20"/>
    <p:sldId id="267" r:id="rId21"/>
    <p:sldId id="260" r:id="rId22"/>
    <p:sldId id="261" r:id="rId23"/>
    <p:sldId id="276" r:id="rId24"/>
    <p:sldId id="27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634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4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9188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439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773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257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006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381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3921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63220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181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F2DC6-D377-4B28-A9D3-087A4022F58E}" type="datetimeFigureOut">
              <a:rPr lang="ru-RU" smtClean="0"/>
              <a:pPr/>
              <a:t>21.01.2025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6691D-1C95-4F2E-9282-76C052ED63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31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75657" y="365125"/>
            <a:ext cx="6975566" cy="2038441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atin typeface="+mn-lt"/>
              </a:rPr>
              <a:t>Блокада в Петропавловской крепости</a:t>
            </a:r>
            <a:endParaRPr lang="ru-RU" sz="5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817" y="0"/>
            <a:ext cx="1064622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время блокады Ленинграда на территории Петропавловской крепости были размещены зенитные батареи и прожекторы для защиты от воздушных атак. Крепость серьёзно пострадала от обстрелов, но её стены выдержали испытания временем</a:t>
            </a:r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стенах Нарышкина бастиона во время блокады располагался пост противовоздушной обороны. Фотография была сделана 10 января 1944 года — за две недели до освобождения Ленинграда. </a:t>
            </a:r>
          </a:p>
          <a:p>
            <a:r>
              <a:rPr lang="ru-RU" sz="28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 войны Петропавловская крепость была восстановлена. Сегодня она является одним из главных исторических памятников Санкт-Петербурга, служит музеем и популярным туристическим объектом</a:t>
            </a:r>
            <a:r>
              <a:rPr lang="ru-RU" sz="2800" b="1" i="1" dirty="0" smtClean="0">
                <a:solidFill>
                  <a:srgbClr val="C00000"/>
                </a:solidFill>
              </a:rPr>
              <a:t>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454" y="1122230"/>
            <a:ext cx="3845421" cy="54152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409" y="998962"/>
            <a:ext cx="3473270" cy="5772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11" y="998962"/>
            <a:ext cx="4046309" cy="566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21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4792">
            <a:off x="1201180" y="0"/>
            <a:ext cx="8929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37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082" y="250072"/>
            <a:ext cx="9426839" cy="644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584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482" y="1317219"/>
            <a:ext cx="6401919" cy="450367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344" y="169817"/>
            <a:ext cx="10463348" cy="668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793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очереди за хлебом в блокад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547937"/>
            <a:ext cx="2590800" cy="17621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52" y="195943"/>
            <a:ext cx="10371908" cy="64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551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242" y="299757"/>
            <a:ext cx="886777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313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285750"/>
            <a:ext cx="84201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031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36070" cy="646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034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62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647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906" y="0"/>
            <a:ext cx="10269350" cy="673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152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795" y="537882"/>
            <a:ext cx="8379743" cy="561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991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192306" y="443166"/>
            <a:ext cx="8472207" cy="6105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893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884" y="729086"/>
            <a:ext cx="11026111" cy="565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212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68" y="78658"/>
            <a:ext cx="412787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043" y="422787"/>
            <a:ext cx="4885403" cy="65138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4127" y="78658"/>
            <a:ext cx="11443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696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972235" y="633356"/>
            <a:ext cx="8471647" cy="56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460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433" y="236285"/>
            <a:ext cx="7668160" cy="619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175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76" y="146484"/>
            <a:ext cx="4816290" cy="65501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93307" y="0"/>
            <a:ext cx="5148185" cy="728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318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824" y="0"/>
            <a:ext cx="5670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3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309562"/>
            <a:ext cx="9715500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7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83" y="313765"/>
            <a:ext cx="11259310" cy="632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84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789" y="0"/>
            <a:ext cx="80293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1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953" y="168412"/>
            <a:ext cx="5885891" cy="66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718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2860</TotalTime>
  <Words>64</Words>
  <Application>Microsoft Office PowerPoint</Application>
  <PresentationFormat>Custom</PresentationFormat>
  <Paragraphs>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Блокада в Петропавловской крепости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Сосновская</dc:creator>
  <cp:lastModifiedBy>hp</cp:lastModifiedBy>
  <cp:revision>40</cp:revision>
  <dcterms:created xsi:type="dcterms:W3CDTF">2019-02-28T09:08:03Z</dcterms:created>
  <dcterms:modified xsi:type="dcterms:W3CDTF">2025-01-20T21:47:52Z</dcterms:modified>
</cp:coreProperties>
</file>