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464" autoAdjust="0"/>
    <p:restoredTop sz="94660"/>
  </p:normalViewPr>
  <p:slideViewPr>
    <p:cSldViewPr snapToGrid="0">
      <p:cViewPr varScale="1">
        <p:scale>
          <a:sx n="15" d="100"/>
          <a:sy n="15" d="100"/>
        </p:scale>
        <p:origin x="38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53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44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47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3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754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26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0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50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06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4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5842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229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5331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587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721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54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5BB0B-78E7-460E-804F-305008EAA681}" type="datetimeFigureOut">
              <a:rPr lang="ru-RU" smtClean="0"/>
              <a:t>09.06.2019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A726541-800B-4D49-B3EA-ED04E430B6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39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ds04.infourok.ru/uploads/ex/113c/000604ab-d58481eb/img10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75E61-CAC1-4A13-98BA-77870E3BB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9744" y="292608"/>
            <a:ext cx="9729216" cy="3998976"/>
          </a:xfrm>
        </p:spPr>
        <p:txBody>
          <a:bodyPr>
            <a:normAutofit fontScale="90000"/>
          </a:bodyPr>
          <a:lstStyle/>
          <a:p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br>
              <a:rPr lang="ru-RU" sz="2700" dirty="0"/>
            </a:br>
            <a:r>
              <a:rPr lang="ru-RU" sz="2700" dirty="0"/>
              <a:t>Презентация  к занятию секции баскетбол</a:t>
            </a:r>
            <a:br>
              <a:rPr lang="ru-RU" sz="2700" dirty="0"/>
            </a:br>
            <a:br>
              <a:rPr lang="ru-RU" sz="2700" dirty="0"/>
            </a:br>
            <a:r>
              <a:rPr lang="ru-RU" sz="2700" dirty="0"/>
              <a:t>Тема: «Обучение защитным действиям в баскетболе»</a:t>
            </a:r>
            <a:br>
              <a:rPr lang="ru-RU" sz="2700" dirty="0"/>
            </a:br>
            <a:br>
              <a:rPr lang="ru-RU" sz="2700" dirty="0"/>
            </a:br>
            <a:r>
              <a:rPr lang="ru-RU" sz="2700" dirty="0"/>
              <a:t>ГБОУ Лицей № 244</a:t>
            </a:r>
            <a:br>
              <a:rPr lang="ru-RU" sz="2700" dirty="0"/>
            </a:br>
            <a:br>
              <a:rPr lang="ru-RU" sz="2700" dirty="0"/>
            </a:br>
            <a:r>
              <a:rPr lang="ru-RU" sz="2700" dirty="0"/>
              <a:t> </a:t>
            </a:r>
            <a:r>
              <a:rPr lang="ru-RU" sz="2200" dirty="0"/>
              <a:t>Кировского района</a:t>
            </a: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br>
              <a:rPr lang="ru-RU" sz="1400" dirty="0"/>
            </a:br>
            <a:endParaRPr lang="ru-RU" sz="1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2D9E78-9358-4E2C-AE98-309F0620CD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3429000"/>
            <a:ext cx="9144000" cy="2667000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Составил</a:t>
            </a:r>
          </a:p>
          <a:p>
            <a:r>
              <a:rPr lang="ru-RU" dirty="0"/>
              <a:t>Педагог дополнительного образования:</a:t>
            </a:r>
          </a:p>
          <a:p>
            <a:r>
              <a:rPr lang="ru-RU" dirty="0"/>
              <a:t>Григорьев Борис Иванович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9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CA5EE-2A2F-4666-9D04-6204EF96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066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704675B-BCA7-403D-BFC1-1FEE7E59B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252364" cy="6858000"/>
          </a:xfrm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8686A7F4-6053-4147-BC9E-6E6D4ACEA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1"/>
            <a:ext cx="10252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9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1D845B-A5A3-4FC4-985A-57E0A2315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13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01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F75088-FE3B-405E-87AA-41BCBCB2A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169236" cy="722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34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5AEA6-78A1-482C-9062-17BB3E943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47"/>
            <a:ext cx="12192000" cy="682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6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93A249-4E93-4F73-AFB9-31354CFC4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99"/>
            <a:ext cx="12192000" cy="687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3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пека игрока без мяча Основное внимание защитника должно быть направлено на т">
            <a:hlinkClick r:id="rId2" tooltip="Опека игрока без мяча Основное внимание защитника должно быть направлено на т..."/>
            <a:extLst>
              <a:ext uri="{FF2B5EF4-FFF2-40B4-BE49-F238E27FC236}">
                <a16:creationId xmlns:a16="http://schemas.microsoft.com/office/drawing/2014/main" id="{3316FEB0-2481-4CB1-B3EC-B4094419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72928" cy="699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46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8B65F9-7D99-4078-8DF8-FE6EA0BCE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8" y="1"/>
            <a:ext cx="10377711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23EEFF-7BC8-4114-8E16-AEB7C20B4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77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4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F1F6DC-AF8E-4994-94E0-98D1322FC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26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55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22AD4-5D98-48B2-AFCB-B4FCD1E1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BC719E-21C1-4608-A1B5-0D5707B77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88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7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8C9057-C8F2-4CEB-A044-DCCE8D6A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58203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5C3F5E-C006-4D05-B02E-DEA5E98F7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020580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05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07B262-5247-44D3-9311-40B322DBA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32"/>
            <a:ext cx="10028420" cy="68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35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7AF623-B032-4F57-95C6-1CF4E459E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208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446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8</Words>
  <Application>Microsoft Office PowerPoint</Application>
  <PresentationFormat>Широкоэкранный</PresentationFormat>
  <Paragraphs>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Аспект</vt:lpstr>
      <vt:lpstr>      Презентация  к занятию секции баскетбол  Тема: «Обучение защитным действиям в баскетболе»  ГБОУ Лицей № 244   Кировского района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к занятию секции баскетбол  Тема: «Обучение защитным действиям в баскетболе»  ГБОУ Лицей № 244  Кировского района</dc:title>
  <dc:creator>Борис Григорьев</dc:creator>
  <cp:lastModifiedBy>Борис Григорьев</cp:lastModifiedBy>
  <cp:revision>9</cp:revision>
  <dcterms:created xsi:type="dcterms:W3CDTF">2019-06-09T06:41:02Z</dcterms:created>
  <dcterms:modified xsi:type="dcterms:W3CDTF">2019-06-09T09:39:47Z</dcterms:modified>
</cp:coreProperties>
</file>